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312" r:id="rId2"/>
    <p:sldId id="297" r:id="rId3"/>
    <p:sldId id="298" r:id="rId4"/>
    <p:sldId id="299" r:id="rId5"/>
    <p:sldId id="301" r:id="rId6"/>
    <p:sldId id="302"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loren S. Fuentes" initials="GSF" lastIdx="1" clrIdx="0">
    <p:extLst>
      <p:ext uri="{19B8F6BF-5375-455C-9EA6-DF929625EA0E}">
        <p15:presenceInfo xmlns:p15="http://schemas.microsoft.com/office/powerpoint/2012/main" userId="Gloren S. Fuente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78479" autoAdjust="0"/>
  </p:normalViewPr>
  <p:slideViewPr>
    <p:cSldViewPr snapToGrid="0">
      <p:cViewPr varScale="1">
        <p:scale>
          <a:sx n="56" d="100"/>
          <a:sy n="56" d="100"/>
        </p:scale>
        <p:origin x="1296" y="78"/>
      </p:cViewPr>
      <p:guideLst/>
    </p:cSldViewPr>
  </p:slideViewPr>
  <p:notesTextViewPr>
    <p:cViewPr>
      <p:scale>
        <a:sx n="1" d="1"/>
        <a:sy n="1" d="1"/>
      </p:scale>
      <p:origin x="0" y="0"/>
    </p:cViewPr>
  </p:notesTextViewPr>
  <p:notesViewPr>
    <p:cSldViewPr snapToGrid="0">
      <p:cViewPr varScale="1">
        <p:scale>
          <a:sx n="55" d="100"/>
          <a:sy n="55" d="100"/>
        </p:scale>
        <p:origin x="2880"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png>
</file>

<file path=ppt/media/image3.png>
</file>

<file path=ppt/media/image4.png>
</file>

<file path=ppt/media/image5.png>
</file>

<file path=ppt/media/image6.png>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FD2BAC-1C39-42B5-8800-DA8C274C0058}" type="datetimeFigureOut">
              <a:rPr lang="en-PH" smtClean="0"/>
              <a:t>22/07/2021</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8FE99D-32CF-467D-9C39-CE4588FFCC2B}" type="slidenum">
              <a:rPr lang="en-PH" smtClean="0"/>
              <a:t>‹#›</a:t>
            </a:fld>
            <a:endParaRPr lang="en-PH"/>
          </a:p>
        </p:txBody>
      </p:sp>
    </p:spTree>
    <p:extLst>
      <p:ext uri="{BB962C8B-B14F-4D97-AF65-F5344CB8AC3E}">
        <p14:creationId xmlns:p14="http://schemas.microsoft.com/office/powerpoint/2010/main" val="1340652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22222"/>
                </a:solidFill>
                <a:effectLst/>
                <a:latin typeface="arial" panose="020B0604020202020204" pitchFamily="34" charset="0"/>
              </a:rPr>
              <a:t>Decision</a:t>
            </a:r>
            <a:r>
              <a:rPr lang="en-US" b="0" i="0" dirty="0">
                <a:solidFill>
                  <a:srgbClr val="222222"/>
                </a:solidFill>
                <a:effectLst/>
                <a:latin typeface="arial" panose="020B0604020202020204" pitchFamily="34" charset="0"/>
              </a:rPr>
              <a:t> shape is represented as a Diamond. This object is always used in a </a:t>
            </a:r>
            <a:r>
              <a:rPr lang="en-US" b="1" i="0" dirty="0">
                <a:solidFill>
                  <a:srgbClr val="222222"/>
                </a:solidFill>
                <a:effectLst/>
                <a:latin typeface="arial" panose="020B0604020202020204" pitchFamily="34" charset="0"/>
              </a:rPr>
              <a:t>process</a:t>
            </a:r>
            <a:r>
              <a:rPr lang="en-US" b="0" i="0" dirty="0">
                <a:solidFill>
                  <a:srgbClr val="222222"/>
                </a:solidFill>
                <a:effectLst/>
                <a:latin typeface="arial" panose="020B0604020202020204" pitchFamily="34" charset="0"/>
              </a:rPr>
              <a:t> flow to ask a question. And, the answer to the question determines the </a:t>
            </a:r>
            <a:r>
              <a:rPr lang="en-US" b="1" i="0" dirty="0">
                <a:solidFill>
                  <a:srgbClr val="222222"/>
                </a:solidFill>
                <a:effectLst/>
                <a:latin typeface="arial" panose="020B0604020202020204" pitchFamily="34" charset="0"/>
              </a:rPr>
              <a:t>arrows</a:t>
            </a:r>
            <a:r>
              <a:rPr lang="en-US" b="0" i="0" dirty="0">
                <a:solidFill>
                  <a:srgbClr val="222222"/>
                </a:solidFill>
                <a:effectLst/>
                <a:latin typeface="arial" panose="020B0604020202020204" pitchFamily="34" charset="0"/>
              </a:rPr>
              <a:t> coming out of the Diamond.</a:t>
            </a:r>
            <a:endParaRPr lang="en-PH" dirty="0"/>
          </a:p>
        </p:txBody>
      </p:sp>
      <p:sp>
        <p:nvSpPr>
          <p:cNvPr id="4" name="Slide Number Placeholder 3"/>
          <p:cNvSpPr>
            <a:spLocks noGrp="1"/>
          </p:cNvSpPr>
          <p:nvPr>
            <p:ph type="sldNum" sz="quarter" idx="5"/>
          </p:nvPr>
        </p:nvSpPr>
        <p:spPr/>
        <p:txBody>
          <a:bodyPr/>
          <a:lstStyle/>
          <a:p>
            <a:fld id="{DC8FE99D-32CF-467D-9C39-CE4588FFCC2B}" type="slidenum">
              <a:rPr lang="en-PH" smtClean="0"/>
              <a:t>2</a:t>
            </a:fld>
            <a:endParaRPr lang="en-PH"/>
          </a:p>
        </p:txBody>
      </p:sp>
    </p:spTree>
    <p:extLst>
      <p:ext uri="{BB962C8B-B14F-4D97-AF65-F5344CB8AC3E}">
        <p14:creationId xmlns:p14="http://schemas.microsoft.com/office/powerpoint/2010/main" val="1470985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BDD806-C2F1-4541-A2D5-E04C0338E1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39DAB0D8-3B8A-4630-A71C-A88C6DD15B2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C3E948D9-2EE7-463D-9072-573B6F99F1D1}"/>
              </a:ext>
            </a:extLst>
          </p:cNvPr>
          <p:cNvSpPr>
            <a:spLocks noGrp="1"/>
          </p:cNvSpPr>
          <p:nvPr>
            <p:ph type="dt" sz="half" idx="10"/>
          </p:nvPr>
        </p:nvSpPr>
        <p:spPr/>
        <p:txBody>
          <a:bodyPr/>
          <a:lstStyle/>
          <a:p>
            <a:fld id="{2BA4864E-6B2B-41EA-A92F-7B1EDA4C50F1}" type="datetimeFigureOut">
              <a:rPr lang="en-PH" smtClean="0"/>
              <a:t>22/07/2021</a:t>
            </a:fld>
            <a:endParaRPr lang="en-PH"/>
          </a:p>
        </p:txBody>
      </p:sp>
      <p:sp>
        <p:nvSpPr>
          <p:cNvPr id="5" name="Footer Placeholder 4">
            <a:extLst>
              <a:ext uri="{FF2B5EF4-FFF2-40B4-BE49-F238E27FC236}">
                <a16:creationId xmlns:a16="http://schemas.microsoft.com/office/drawing/2014/main" id="{CA2B2259-358C-44B6-94EA-C1EAC7E87FF5}"/>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C5464827-91FD-4ED3-BE12-3AAE7CBB5B0F}"/>
              </a:ext>
            </a:extLst>
          </p:cNvPr>
          <p:cNvSpPr>
            <a:spLocks noGrp="1"/>
          </p:cNvSpPr>
          <p:nvPr>
            <p:ph type="sldNum" sz="quarter" idx="12"/>
          </p:nvPr>
        </p:nvSpPr>
        <p:spPr/>
        <p:txBody>
          <a:bodyPr/>
          <a:lstStyle/>
          <a:p>
            <a:fld id="{0C54B7E8-8D52-4576-8AC0-AF31B2EF1C25}" type="slidenum">
              <a:rPr lang="en-PH" smtClean="0"/>
              <a:t>‹#›</a:t>
            </a:fld>
            <a:endParaRPr lang="en-PH"/>
          </a:p>
        </p:txBody>
      </p:sp>
    </p:spTree>
    <p:extLst>
      <p:ext uri="{BB962C8B-B14F-4D97-AF65-F5344CB8AC3E}">
        <p14:creationId xmlns:p14="http://schemas.microsoft.com/office/powerpoint/2010/main" val="4194849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058932-DEE9-4A20-B2E2-0053EE6C13FF}"/>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4D708151-52A8-4D32-BFD4-1464E778C1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A5038949-B817-434E-92A0-00F20821D354}"/>
              </a:ext>
            </a:extLst>
          </p:cNvPr>
          <p:cNvSpPr>
            <a:spLocks noGrp="1"/>
          </p:cNvSpPr>
          <p:nvPr>
            <p:ph type="dt" sz="half" idx="10"/>
          </p:nvPr>
        </p:nvSpPr>
        <p:spPr/>
        <p:txBody>
          <a:bodyPr/>
          <a:lstStyle/>
          <a:p>
            <a:fld id="{2BA4864E-6B2B-41EA-A92F-7B1EDA4C50F1}" type="datetimeFigureOut">
              <a:rPr lang="en-PH" smtClean="0"/>
              <a:t>22/07/2021</a:t>
            </a:fld>
            <a:endParaRPr lang="en-PH"/>
          </a:p>
        </p:txBody>
      </p:sp>
      <p:sp>
        <p:nvSpPr>
          <p:cNvPr id="5" name="Footer Placeholder 4">
            <a:extLst>
              <a:ext uri="{FF2B5EF4-FFF2-40B4-BE49-F238E27FC236}">
                <a16:creationId xmlns:a16="http://schemas.microsoft.com/office/drawing/2014/main" id="{371598C5-B486-494B-9F0D-006265F4C020}"/>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4AF2A760-C89A-4764-BA81-D6D8BC9CDACD}"/>
              </a:ext>
            </a:extLst>
          </p:cNvPr>
          <p:cNvSpPr>
            <a:spLocks noGrp="1"/>
          </p:cNvSpPr>
          <p:nvPr>
            <p:ph type="sldNum" sz="quarter" idx="12"/>
          </p:nvPr>
        </p:nvSpPr>
        <p:spPr/>
        <p:txBody>
          <a:bodyPr/>
          <a:lstStyle/>
          <a:p>
            <a:fld id="{0C54B7E8-8D52-4576-8AC0-AF31B2EF1C25}" type="slidenum">
              <a:rPr lang="en-PH" smtClean="0"/>
              <a:t>‹#›</a:t>
            </a:fld>
            <a:endParaRPr lang="en-PH"/>
          </a:p>
        </p:txBody>
      </p:sp>
    </p:spTree>
    <p:extLst>
      <p:ext uri="{BB962C8B-B14F-4D97-AF65-F5344CB8AC3E}">
        <p14:creationId xmlns:p14="http://schemas.microsoft.com/office/powerpoint/2010/main" val="4161035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718B84-E65C-49AE-B2AC-88949A92817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EFA86FA7-2C04-4A66-ADC4-DF598DAADAB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22713778-B9AB-4D15-8FA0-A78E515EA813}"/>
              </a:ext>
            </a:extLst>
          </p:cNvPr>
          <p:cNvSpPr>
            <a:spLocks noGrp="1"/>
          </p:cNvSpPr>
          <p:nvPr>
            <p:ph type="dt" sz="half" idx="10"/>
          </p:nvPr>
        </p:nvSpPr>
        <p:spPr/>
        <p:txBody>
          <a:bodyPr/>
          <a:lstStyle/>
          <a:p>
            <a:fld id="{2BA4864E-6B2B-41EA-A92F-7B1EDA4C50F1}" type="datetimeFigureOut">
              <a:rPr lang="en-PH" smtClean="0"/>
              <a:t>22/07/2021</a:t>
            </a:fld>
            <a:endParaRPr lang="en-PH"/>
          </a:p>
        </p:txBody>
      </p:sp>
      <p:sp>
        <p:nvSpPr>
          <p:cNvPr id="5" name="Footer Placeholder 4">
            <a:extLst>
              <a:ext uri="{FF2B5EF4-FFF2-40B4-BE49-F238E27FC236}">
                <a16:creationId xmlns:a16="http://schemas.microsoft.com/office/drawing/2014/main" id="{ED47EE17-69C7-49D4-B2EB-6036A9AA91D9}"/>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33E79139-C3F7-4426-97DC-AE76D163D161}"/>
              </a:ext>
            </a:extLst>
          </p:cNvPr>
          <p:cNvSpPr>
            <a:spLocks noGrp="1"/>
          </p:cNvSpPr>
          <p:nvPr>
            <p:ph type="sldNum" sz="quarter" idx="12"/>
          </p:nvPr>
        </p:nvSpPr>
        <p:spPr/>
        <p:txBody>
          <a:bodyPr/>
          <a:lstStyle/>
          <a:p>
            <a:fld id="{0C54B7E8-8D52-4576-8AC0-AF31B2EF1C25}" type="slidenum">
              <a:rPr lang="en-PH" smtClean="0"/>
              <a:t>‹#›</a:t>
            </a:fld>
            <a:endParaRPr lang="en-PH"/>
          </a:p>
        </p:txBody>
      </p:sp>
    </p:spTree>
    <p:extLst>
      <p:ext uri="{BB962C8B-B14F-4D97-AF65-F5344CB8AC3E}">
        <p14:creationId xmlns:p14="http://schemas.microsoft.com/office/powerpoint/2010/main" val="3162233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DD09E-2583-4CAB-9A9F-B5374D1AB810}"/>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DD961824-786D-402B-9264-48B156D058E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03529B50-7CEB-4AE6-B24C-CACCBB313FB8}"/>
              </a:ext>
            </a:extLst>
          </p:cNvPr>
          <p:cNvSpPr>
            <a:spLocks noGrp="1"/>
          </p:cNvSpPr>
          <p:nvPr>
            <p:ph type="dt" sz="half" idx="10"/>
          </p:nvPr>
        </p:nvSpPr>
        <p:spPr/>
        <p:txBody>
          <a:bodyPr/>
          <a:lstStyle/>
          <a:p>
            <a:fld id="{2BA4864E-6B2B-41EA-A92F-7B1EDA4C50F1}" type="datetimeFigureOut">
              <a:rPr lang="en-PH" smtClean="0"/>
              <a:t>22/07/2021</a:t>
            </a:fld>
            <a:endParaRPr lang="en-PH"/>
          </a:p>
        </p:txBody>
      </p:sp>
      <p:sp>
        <p:nvSpPr>
          <p:cNvPr id="5" name="Footer Placeholder 4">
            <a:extLst>
              <a:ext uri="{FF2B5EF4-FFF2-40B4-BE49-F238E27FC236}">
                <a16:creationId xmlns:a16="http://schemas.microsoft.com/office/drawing/2014/main" id="{55A96AA1-C321-42BE-AC66-70B6E029B90B}"/>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AFF188A5-B65F-42CE-8873-E0AFB52C7C6D}"/>
              </a:ext>
            </a:extLst>
          </p:cNvPr>
          <p:cNvSpPr>
            <a:spLocks noGrp="1"/>
          </p:cNvSpPr>
          <p:nvPr>
            <p:ph type="sldNum" sz="quarter" idx="12"/>
          </p:nvPr>
        </p:nvSpPr>
        <p:spPr/>
        <p:txBody>
          <a:bodyPr/>
          <a:lstStyle/>
          <a:p>
            <a:fld id="{0C54B7E8-8D52-4576-8AC0-AF31B2EF1C25}" type="slidenum">
              <a:rPr lang="en-PH" smtClean="0"/>
              <a:t>‹#›</a:t>
            </a:fld>
            <a:endParaRPr lang="en-PH"/>
          </a:p>
        </p:txBody>
      </p:sp>
    </p:spTree>
    <p:extLst>
      <p:ext uri="{BB962C8B-B14F-4D97-AF65-F5344CB8AC3E}">
        <p14:creationId xmlns:p14="http://schemas.microsoft.com/office/powerpoint/2010/main" val="17729494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B5BA2-A5FB-4AE3-BE22-00FDCE6443E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279D7790-09F5-4BDE-9A4C-AA73BC5E714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A5A032-BB84-4670-ACFA-63C94AB42151}"/>
              </a:ext>
            </a:extLst>
          </p:cNvPr>
          <p:cNvSpPr>
            <a:spLocks noGrp="1"/>
          </p:cNvSpPr>
          <p:nvPr>
            <p:ph type="dt" sz="half" idx="10"/>
          </p:nvPr>
        </p:nvSpPr>
        <p:spPr/>
        <p:txBody>
          <a:bodyPr/>
          <a:lstStyle/>
          <a:p>
            <a:fld id="{2BA4864E-6B2B-41EA-A92F-7B1EDA4C50F1}" type="datetimeFigureOut">
              <a:rPr lang="en-PH" smtClean="0"/>
              <a:t>22/07/2021</a:t>
            </a:fld>
            <a:endParaRPr lang="en-PH"/>
          </a:p>
        </p:txBody>
      </p:sp>
      <p:sp>
        <p:nvSpPr>
          <p:cNvPr id="5" name="Footer Placeholder 4">
            <a:extLst>
              <a:ext uri="{FF2B5EF4-FFF2-40B4-BE49-F238E27FC236}">
                <a16:creationId xmlns:a16="http://schemas.microsoft.com/office/drawing/2014/main" id="{9A057982-BDE9-42D7-837B-5CD19EF4561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80B77AF7-BC7C-4F39-984D-088F2E6B2608}"/>
              </a:ext>
            </a:extLst>
          </p:cNvPr>
          <p:cNvSpPr>
            <a:spLocks noGrp="1"/>
          </p:cNvSpPr>
          <p:nvPr>
            <p:ph type="sldNum" sz="quarter" idx="12"/>
          </p:nvPr>
        </p:nvSpPr>
        <p:spPr/>
        <p:txBody>
          <a:bodyPr/>
          <a:lstStyle/>
          <a:p>
            <a:fld id="{0C54B7E8-8D52-4576-8AC0-AF31B2EF1C25}" type="slidenum">
              <a:rPr lang="en-PH" smtClean="0"/>
              <a:t>‹#›</a:t>
            </a:fld>
            <a:endParaRPr lang="en-PH"/>
          </a:p>
        </p:txBody>
      </p:sp>
    </p:spTree>
    <p:extLst>
      <p:ext uri="{BB962C8B-B14F-4D97-AF65-F5344CB8AC3E}">
        <p14:creationId xmlns:p14="http://schemas.microsoft.com/office/powerpoint/2010/main" val="4061504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2A63A-1E01-4326-9DF5-0200EBAE06E8}"/>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38D1ABE0-E8E9-4976-A0AF-B9B3CA10B6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0B1280AE-62D7-4775-9E0B-0E62F6B1A4F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76AEAE38-B34C-4022-93F0-CFA99E2F3800}"/>
              </a:ext>
            </a:extLst>
          </p:cNvPr>
          <p:cNvSpPr>
            <a:spLocks noGrp="1"/>
          </p:cNvSpPr>
          <p:nvPr>
            <p:ph type="dt" sz="half" idx="10"/>
          </p:nvPr>
        </p:nvSpPr>
        <p:spPr/>
        <p:txBody>
          <a:bodyPr/>
          <a:lstStyle/>
          <a:p>
            <a:fld id="{2BA4864E-6B2B-41EA-A92F-7B1EDA4C50F1}" type="datetimeFigureOut">
              <a:rPr lang="en-PH" smtClean="0"/>
              <a:t>22/07/2021</a:t>
            </a:fld>
            <a:endParaRPr lang="en-PH"/>
          </a:p>
        </p:txBody>
      </p:sp>
      <p:sp>
        <p:nvSpPr>
          <p:cNvPr id="6" name="Footer Placeholder 5">
            <a:extLst>
              <a:ext uri="{FF2B5EF4-FFF2-40B4-BE49-F238E27FC236}">
                <a16:creationId xmlns:a16="http://schemas.microsoft.com/office/drawing/2014/main" id="{270F3B62-61BB-481C-859C-FD1EB72018F7}"/>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E6234272-9112-4C1A-9319-FD642566D02D}"/>
              </a:ext>
            </a:extLst>
          </p:cNvPr>
          <p:cNvSpPr>
            <a:spLocks noGrp="1"/>
          </p:cNvSpPr>
          <p:nvPr>
            <p:ph type="sldNum" sz="quarter" idx="12"/>
          </p:nvPr>
        </p:nvSpPr>
        <p:spPr/>
        <p:txBody>
          <a:bodyPr/>
          <a:lstStyle/>
          <a:p>
            <a:fld id="{0C54B7E8-8D52-4576-8AC0-AF31B2EF1C25}" type="slidenum">
              <a:rPr lang="en-PH" smtClean="0"/>
              <a:t>‹#›</a:t>
            </a:fld>
            <a:endParaRPr lang="en-PH"/>
          </a:p>
        </p:txBody>
      </p:sp>
    </p:spTree>
    <p:extLst>
      <p:ext uri="{BB962C8B-B14F-4D97-AF65-F5344CB8AC3E}">
        <p14:creationId xmlns:p14="http://schemas.microsoft.com/office/powerpoint/2010/main" val="2134333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AD998-4F90-4341-A5FC-E27C12FFD0E7}"/>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D5ED586B-8D61-4F6A-B4EF-54E30FA9BE9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1499B8-728D-44D4-91D4-9F1D28456D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47F91187-AC6D-40C3-BBE0-47EEB412C8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6FC4E2-E116-43C3-80A6-3FAB550385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5C9AAB05-3751-481C-A670-A8E4C197090D}"/>
              </a:ext>
            </a:extLst>
          </p:cNvPr>
          <p:cNvSpPr>
            <a:spLocks noGrp="1"/>
          </p:cNvSpPr>
          <p:nvPr>
            <p:ph type="dt" sz="half" idx="10"/>
          </p:nvPr>
        </p:nvSpPr>
        <p:spPr/>
        <p:txBody>
          <a:bodyPr/>
          <a:lstStyle/>
          <a:p>
            <a:fld id="{2BA4864E-6B2B-41EA-A92F-7B1EDA4C50F1}" type="datetimeFigureOut">
              <a:rPr lang="en-PH" smtClean="0"/>
              <a:t>22/07/2021</a:t>
            </a:fld>
            <a:endParaRPr lang="en-PH"/>
          </a:p>
        </p:txBody>
      </p:sp>
      <p:sp>
        <p:nvSpPr>
          <p:cNvPr id="8" name="Footer Placeholder 7">
            <a:extLst>
              <a:ext uri="{FF2B5EF4-FFF2-40B4-BE49-F238E27FC236}">
                <a16:creationId xmlns:a16="http://schemas.microsoft.com/office/drawing/2014/main" id="{794CFF77-F9AD-4E2E-AB80-8BC2E3A8DC12}"/>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530E6899-3296-4AD7-A440-F83DF04AECBD}"/>
              </a:ext>
            </a:extLst>
          </p:cNvPr>
          <p:cNvSpPr>
            <a:spLocks noGrp="1"/>
          </p:cNvSpPr>
          <p:nvPr>
            <p:ph type="sldNum" sz="quarter" idx="12"/>
          </p:nvPr>
        </p:nvSpPr>
        <p:spPr/>
        <p:txBody>
          <a:bodyPr/>
          <a:lstStyle/>
          <a:p>
            <a:fld id="{0C54B7E8-8D52-4576-8AC0-AF31B2EF1C25}" type="slidenum">
              <a:rPr lang="en-PH" smtClean="0"/>
              <a:t>‹#›</a:t>
            </a:fld>
            <a:endParaRPr lang="en-PH"/>
          </a:p>
        </p:txBody>
      </p:sp>
    </p:spTree>
    <p:extLst>
      <p:ext uri="{BB962C8B-B14F-4D97-AF65-F5344CB8AC3E}">
        <p14:creationId xmlns:p14="http://schemas.microsoft.com/office/powerpoint/2010/main" val="2081254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28094-5563-482C-9761-DCD5808213B0}"/>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E6E72D94-A4AB-406D-92E9-DC52882EC335}"/>
              </a:ext>
            </a:extLst>
          </p:cNvPr>
          <p:cNvSpPr>
            <a:spLocks noGrp="1"/>
          </p:cNvSpPr>
          <p:nvPr>
            <p:ph type="dt" sz="half" idx="10"/>
          </p:nvPr>
        </p:nvSpPr>
        <p:spPr/>
        <p:txBody>
          <a:bodyPr/>
          <a:lstStyle/>
          <a:p>
            <a:fld id="{2BA4864E-6B2B-41EA-A92F-7B1EDA4C50F1}" type="datetimeFigureOut">
              <a:rPr lang="en-PH" smtClean="0"/>
              <a:t>22/07/2021</a:t>
            </a:fld>
            <a:endParaRPr lang="en-PH"/>
          </a:p>
        </p:txBody>
      </p:sp>
      <p:sp>
        <p:nvSpPr>
          <p:cNvPr id="4" name="Footer Placeholder 3">
            <a:extLst>
              <a:ext uri="{FF2B5EF4-FFF2-40B4-BE49-F238E27FC236}">
                <a16:creationId xmlns:a16="http://schemas.microsoft.com/office/drawing/2014/main" id="{4B2586B3-9313-44B5-A17E-FB5D79779E5E}"/>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EC2A0899-77F5-414E-986A-6921ED18CF70}"/>
              </a:ext>
            </a:extLst>
          </p:cNvPr>
          <p:cNvSpPr>
            <a:spLocks noGrp="1"/>
          </p:cNvSpPr>
          <p:nvPr>
            <p:ph type="sldNum" sz="quarter" idx="12"/>
          </p:nvPr>
        </p:nvSpPr>
        <p:spPr/>
        <p:txBody>
          <a:bodyPr/>
          <a:lstStyle/>
          <a:p>
            <a:fld id="{0C54B7E8-8D52-4576-8AC0-AF31B2EF1C25}" type="slidenum">
              <a:rPr lang="en-PH" smtClean="0"/>
              <a:t>‹#›</a:t>
            </a:fld>
            <a:endParaRPr lang="en-PH"/>
          </a:p>
        </p:txBody>
      </p:sp>
    </p:spTree>
    <p:extLst>
      <p:ext uri="{BB962C8B-B14F-4D97-AF65-F5344CB8AC3E}">
        <p14:creationId xmlns:p14="http://schemas.microsoft.com/office/powerpoint/2010/main" val="22893308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D99B45-8305-4BAE-8B8A-9D5ED7A4828D}"/>
              </a:ext>
            </a:extLst>
          </p:cNvPr>
          <p:cNvSpPr>
            <a:spLocks noGrp="1"/>
          </p:cNvSpPr>
          <p:nvPr>
            <p:ph type="dt" sz="half" idx="10"/>
          </p:nvPr>
        </p:nvSpPr>
        <p:spPr/>
        <p:txBody>
          <a:bodyPr/>
          <a:lstStyle/>
          <a:p>
            <a:fld id="{2BA4864E-6B2B-41EA-A92F-7B1EDA4C50F1}" type="datetimeFigureOut">
              <a:rPr lang="en-PH" smtClean="0"/>
              <a:t>22/07/2021</a:t>
            </a:fld>
            <a:endParaRPr lang="en-PH"/>
          </a:p>
        </p:txBody>
      </p:sp>
      <p:sp>
        <p:nvSpPr>
          <p:cNvPr id="3" name="Footer Placeholder 2">
            <a:extLst>
              <a:ext uri="{FF2B5EF4-FFF2-40B4-BE49-F238E27FC236}">
                <a16:creationId xmlns:a16="http://schemas.microsoft.com/office/drawing/2014/main" id="{647E92E3-F345-4190-8CF4-1380874CCBBE}"/>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BED769EA-AE36-4A9A-A2B0-67152ADE4615}"/>
              </a:ext>
            </a:extLst>
          </p:cNvPr>
          <p:cNvSpPr>
            <a:spLocks noGrp="1"/>
          </p:cNvSpPr>
          <p:nvPr>
            <p:ph type="sldNum" sz="quarter" idx="12"/>
          </p:nvPr>
        </p:nvSpPr>
        <p:spPr/>
        <p:txBody>
          <a:bodyPr/>
          <a:lstStyle/>
          <a:p>
            <a:fld id="{0C54B7E8-8D52-4576-8AC0-AF31B2EF1C25}" type="slidenum">
              <a:rPr lang="en-PH" smtClean="0"/>
              <a:t>‹#›</a:t>
            </a:fld>
            <a:endParaRPr lang="en-PH"/>
          </a:p>
        </p:txBody>
      </p:sp>
    </p:spTree>
    <p:extLst>
      <p:ext uri="{BB962C8B-B14F-4D97-AF65-F5344CB8AC3E}">
        <p14:creationId xmlns:p14="http://schemas.microsoft.com/office/powerpoint/2010/main" val="11082683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3AF8E-D449-44E5-B625-96886E5AF6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E962BBE0-BD49-40AF-87E2-8AD827FB4E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4D8908B3-414C-43DE-A92C-FFD0C0B2E8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5E27DF-FBCB-439D-AB1A-28A7EB4C82DE}"/>
              </a:ext>
            </a:extLst>
          </p:cNvPr>
          <p:cNvSpPr>
            <a:spLocks noGrp="1"/>
          </p:cNvSpPr>
          <p:nvPr>
            <p:ph type="dt" sz="half" idx="10"/>
          </p:nvPr>
        </p:nvSpPr>
        <p:spPr/>
        <p:txBody>
          <a:bodyPr/>
          <a:lstStyle/>
          <a:p>
            <a:fld id="{2BA4864E-6B2B-41EA-A92F-7B1EDA4C50F1}" type="datetimeFigureOut">
              <a:rPr lang="en-PH" smtClean="0"/>
              <a:t>22/07/2021</a:t>
            </a:fld>
            <a:endParaRPr lang="en-PH"/>
          </a:p>
        </p:txBody>
      </p:sp>
      <p:sp>
        <p:nvSpPr>
          <p:cNvPr id="6" name="Footer Placeholder 5">
            <a:extLst>
              <a:ext uri="{FF2B5EF4-FFF2-40B4-BE49-F238E27FC236}">
                <a16:creationId xmlns:a16="http://schemas.microsoft.com/office/drawing/2014/main" id="{E12811D1-303E-4AC1-A20B-3A928F8BCC24}"/>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72E90B6B-7D0A-48B1-B9DE-FC1E0293268A}"/>
              </a:ext>
            </a:extLst>
          </p:cNvPr>
          <p:cNvSpPr>
            <a:spLocks noGrp="1"/>
          </p:cNvSpPr>
          <p:nvPr>
            <p:ph type="sldNum" sz="quarter" idx="12"/>
          </p:nvPr>
        </p:nvSpPr>
        <p:spPr/>
        <p:txBody>
          <a:bodyPr/>
          <a:lstStyle/>
          <a:p>
            <a:fld id="{0C54B7E8-8D52-4576-8AC0-AF31B2EF1C25}" type="slidenum">
              <a:rPr lang="en-PH" smtClean="0"/>
              <a:t>‹#›</a:t>
            </a:fld>
            <a:endParaRPr lang="en-PH"/>
          </a:p>
        </p:txBody>
      </p:sp>
    </p:spTree>
    <p:extLst>
      <p:ext uri="{BB962C8B-B14F-4D97-AF65-F5344CB8AC3E}">
        <p14:creationId xmlns:p14="http://schemas.microsoft.com/office/powerpoint/2010/main" val="207018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3EC8C-A646-4579-B54D-F823E0F5A0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2BF95E08-0B3F-44BA-96FF-4FDAA6D529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4AC9EA1A-72BA-402B-A674-68A297B2F4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AAEF99-FF4C-40AF-B705-834877FFA0E4}"/>
              </a:ext>
            </a:extLst>
          </p:cNvPr>
          <p:cNvSpPr>
            <a:spLocks noGrp="1"/>
          </p:cNvSpPr>
          <p:nvPr>
            <p:ph type="dt" sz="half" idx="10"/>
          </p:nvPr>
        </p:nvSpPr>
        <p:spPr/>
        <p:txBody>
          <a:bodyPr/>
          <a:lstStyle/>
          <a:p>
            <a:fld id="{2BA4864E-6B2B-41EA-A92F-7B1EDA4C50F1}" type="datetimeFigureOut">
              <a:rPr lang="en-PH" smtClean="0"/>
              <a:t>22/07/2021</a:t>
            </a:fld>
            <a:endParaRPr lang="en-PH"/>
          </a:p>
        </p:txBody>
      </p:sp>
      <p:sp>
        <p:nvSpPr>
          <p:cNvPr id="6" name="Footer Placeholder 5">
            <a:extLst>
              <a:ext uri="{FF2B5EF4-FFF2-40B4-BE49-F238E27FC236}">
                <a16:creationId xmlns:a16="http://schemas.microsoft.com/office/drawing/2014/main" id="{02414FA8-5034-4686-A292-512B1D3B90A0}"/>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89B2733E-3E87-4FDC-A00F-FA8BAFAA4919}"/>
              </a:ext>
            </a:extLst>
          </p:cNvPr>
          <p:cNvSpPr>
            <a:spLocks noGrp="1"/>
          </p:cNvSpPr>
          <p:nvPr>
            <p:ph type="sldNum" sz="quarter" idx="12"/>
          </p:nvPr>
        </p:nvSpPr>
        <p:spPr/>
        <p:txBody>
          <a:bodyPr/>
          <a:lstStyle/>
          <a:p>
            <a:fld id="{0C54B7E8-8D52-4576-8AC0-AF31B2EF1C25}" type="slidenum">
              <a:rPr lang="en-PH" smtClean="0"/>
              <a:t>‹#›</a:t>
            </a:fld>
            <a:endParaRPr lang="en-PH"/>
          </a:p>
        </p:txBody>
      </p:sp>
    </p:spTree>
    <p:extLst>
      <p:ext uri="{BB962C8B-B14F-4D97-AF65-F5344CB8AC3E}">
        <p14:creationId xmlns:p14="http://schemas.microsoft.com/office/powerpoint/2010/main" val="828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42D107D-B2D6-4C95-B933-E4E377D00BF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16EA7B2C-69F2-4009-8B03-8DC012D14BA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116B2BB6-420E-4FD7-9D55-606FB2ABA7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A4864E-6B2B-41EA-A92F-7B1EDA4C50F1}" type="datetimeFigureOut">
              <a:rPr lang="en-PH" smtClean="0"/>
              <a:t>22/07/2021</a:t>
            </a:fld>
            <a:endParaRPr lang="en-PH"/>
          </a:p>
        </p:txBody>
      </p:sp>
      <p:sp>
        <p:nvSpPr>
          <p:cNvPr id="5" name="Footer Placeholder 4">
            <a:extLst>
              <a:ext uri="{FF2B5EF4-FFF2-40B4-BE49-F238E27FC236}">
                <a16:creationId xmlns:a16="http://schemas.microsoft.com/office/drawing/2014/main" id="{7E5E8F76-2DD8-41B8-A04F-3C20247D23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649B78E9-870D-4CAD-B37F-88B3837BB6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54B7E8-8D52-4576-8AC0-AF31B2EF1C25}" type="slidenum">
              <a:rPr lang="en-PH" smtClean="0"/>
              <a:t>‹#›</a:t>
            </a:fld>
            <a:endParaRPr lang="en-PH"/>
          </a:p>
        </p:txBody>
      </p:sp>
    </p:spTree>
    <p:extLst>
      <p:ext uri="{BB962C8B-B14F-4D97-AF65-F5344CB8AC3E}">
        <p14:creationId xmlns:p14="http://schemas.microsoft.com/office/powerpoint/2010/main" val="39942017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27488326-6471-44D2-A497-1AC3AF5F2284}"/>
              </a:ext>
            </a:extLst>
          </p:cNvPr>
          <p:cNvPicPr>
            <a:picLocks noChangeAspect="1"/>
          </p:cNvPicPr>
          <p:nvPr/>
        </p:nvPicPr>
        <p:blipFill rotWithShape="1">
          <a:blip r:embed="rId4">
            <a:extLst>
              <a:ext uri="{28A0092B-C50C-407E-A947-70E740481C1C}">
                <a14:useLocalDpi xmlns:a14="http://schemas.microsoft.com/office/drawing/2010/main" val="0"/>
              </a:ext>
            </a:extLst>
          </a:blip>
          <a:srcRect t="91739"/>
          <a:stretch/>
        </p:blipFill>
        <p:spPr>
          <a:xfrm>
            <a:off x="0" y="6294783"/>
            <a:ext cx="12190992" cy="563217"/>
          </a:xfrm>
          <a:prstGeom prst="rect">
            <a:avLst/>
          </a:prstGeom>
        </p:spPr>
      </p:pic>
      <p:sp>
        <p:nvSpPr>
          <p:cNvPr id="4" name="TextBox 3">
            <a:extLst>
              <a:ext uri="{FF2B5EF4-FFF2-40B4-BE49-F238E27FC236}">
                <a16:creationId xmlns:a16="http://schemas.microsoft.com/office/drawing/2014/main" id="{45D88541-31E3-424B-BDCA-25BFE264F717}"/>
              </a:ext>
            </a:extLst>
          </p:cNvPr>
          <p:cNvSpPr txBox="1"/>
          <p:nvPr/>
        </p:nvSpPr>
        <p:spPr>
          <a:xfrm>
            <a:off x="296517" y="2060543"/>
            <a:ext cx="6902688" cy="2585323"/>
          </a:xfrm>
          <a:prstGeom prst="rect">
            <a:avLst/>
          </a:prstGeom>
          <a:noFill/>
        </p:spPr>
        <p:txBody>
          <a:bodyPr wrap="square">
            <a:spAutoFit/>
          </a:bodyPr>
          <a:lstStyle/>
          <a:p>
            <a:pPr algn="ctr"/>
            <a:r>
              <a:rPr lang="en-PH" sz="5400" b="1" i="0" u="none" strike="noStrike" baseline="0" dirty="0">
                <a:solidFill>
                  <a:srgbClr val="000000"/>
                </a:solidFill>
                <a:effectLst>
                  <a:outerShdw blurRad="38100" dist="38100" dir="2700000" algn="tl">
                    <a:srgbClr val="000000">
                      <a:alpha val="43137"/>
                    </a:srgbClr>
                  </a:outerShdw>
                </a:effectLst>
                <a:latin typeface="Calibri" panose="020F0502020204030204" pitchFamily="34" charset="0"/>
              </a:rPr>
              <a:t>Selection/Conditional Flowchart and Pseudocode</a:t>
            </a:r>
            <a:endParaRPr lang="en-PH" sz="5400" b="1" dirty="0">
              <a:effectLst>
                <a:outerShdw blurRad="38100" dist="38100" dir="2700000" algn="tl">
                  <a:srgbClr val="000000">
                    <a:alpha val="43137"/>
                  </a:srgbClr>
                </a:outerShdw>
              </a:effectLst>
            </a:endParaRPr>
          </a:p>
        </p:txBody>
      </p:sp>
      <p:pic>
        <p:nvPicPr>
          <p:cNvPr id="3" name="Picture 2">
            <a:extLst>
              <a:ext uri="{FF2B5EF4-FFF2-40B4-BE49-F238E27FC236}">
                <a16:creationId xmlns:a16="http://schemas.microsoft.com/office/drawing/2014/main" id="{7FF865C2-97CB-483F-910E-65D5F7D99D6F}"/>
              </a:ext>
            </a:extLst>
          </p:cNvPr>
          <p:cNvPicPr>
            <a:picLocks noChangeAspect="1"/>
          </p:cNvPicPr>
          <p:nvPr/>
        </p:nvPicPr>
        <p:blipFill>
          <a:blip r:embed="rId5"/>
          <a:stretch>
            <a:fillRect/>
          </a:stretch>
        </p:blipFill>
        <p:spPr>
          <a:xfrm>
            <a:off x="7396162" y="1843087"/>
            <a:ext cx="3519488" cy="3420347"/>
          </a:xfrm>
          <a:prstGeom prst="rect">
            <a:avLst/>
          </a:prstGeom>
        </p:spPr>
      </p:pic>
      <p:pic>
        <p:nvPicPr>
          <p:cNvPr id="2" name="Recorded Sound">
            <a:hlinkClick r:id="" action="ppaction://media"/>
            <a:extLst>
              <a:ext uri="{FF2B5EF4-FFF2-40B4-BE49-F238E27FC236}">
                <a16:creationId xmlns:a16="http://schemas.microsoft.com/office/drawing/2014/main" id="{5A172AD8-544F-4A7F-BD72-EA04945AC2A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954156" y="1056861"/>
            <a:ext cx="609600" cy="609600"/>
          </a:xfrm>
          <a:prstGeom prst="rect">
            <a:avLst/>
          </a:prstGeom>
        </p:spPr>
      </p:pic>
    </p:spTree>
    <p:extLst>
      <p:ext uri="{BB962C8B-B14F-4D97-AF65-F5344CB8AC3E}">
        <p14:creationId xmlns:p14="http://schemas.microsoft.com/office/powerpoint/2010/main" val="160751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27488326-6471-44D2-A497-1AC3AF5F2284}"/>
              </a:ext>
            </a:extLst>
          </p:cNvPr>
          <p:cNvPicPr>
            <a:picLocks noChangeAspect="1"/>
          </p:cNvPicPr>
          <p:nvPr/>
        </p:nvPicPr>
        <p:blipFill rotWithShape="1">
          <a:blip r:embed="rId5">
            <a:extLst>
              <a:ext uri="{28A0092B-C50C-407E-A947-70E740481C1C}">
                <a14:useLocalDpi xmlns:a14="http://schemas.microsoft.com/office/drawing/2010/main" val="0"/>
              </a:ext>
            </a:extLst>
          </a:blip>
          <a:srcRect t="91739"/>
          <a:stretch/>
        </p:blipFill>
        <p:spPr>
          <a:xfrm>
            <a:off x="0" y="6294783"/>
            <a:ext cx="12190992" cy="563217"/>
          </a:xfrm>
          <a:prstGeom prst="rect">
            <a:avLst/>
          </a:prstGeom>
        </p:spPr>
      </p:pic>
      <p:pic>
        <p:nvPicPr>
          <p:cNvPr id="3" name="Picture 2">
            <a:extLst>
              <a:ext uri="{FF2B5EF4-FFF2-40B4-BE49-F238E27FC236}">
                <a16:creationId xmlns:a16="http://schemas.microsoft.com/office/drawing/2014/main" id="{A9A421FA-FE36-412A-BC8A-A8165DC791BE}"/>
              </a:ext>
            </a:extLst>
          </p:cNvPr>
          <p:cNvPicPr>
            <a:picLocks noChangeAspect="1"/>
          </p:cNvPicPr>
          <p:nvPr/>
        </p:nvPicPr>
        <p:blipFill rotWithShape="1">
          <a:blip r:embed="rId6"/>
          <a:srcRect b="363"/>
          <a:stretch/>
        </p:blipFill>
        <p:spPr>
          <a:xfrm>
            <a:off x="2095500" y="409575"/>
            <a:ext cx="5091113" cy="5776252"/>
          </a:xfrm>
          <a:prstGeom prst="rect">
            <a:avLst/>
          </a:prstGeom>
        </p:spPr>
      </p:pic>
      <p:pic>
        <p:nvPicPr>
          <p:cNvPr id="2" name="Recorded Sound">
            <a:hlinkClick r:id="" action="ppaction://media"/>
            <a:extLst>
              <a:ext uri="{FF2B5EF4-FFF2-40B4-BE49-F238E27FC236}">
                <a16:creationId xmlns:a16="http://schemas.microsoft.com/office/drawing/2014/main" id="{615DD1A3-95B4-49BC-A160-C69B82441E6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040921" y="2688101"/>
            <a:ext cx="609600" cy="609600"/>
          </a:xfrm>
          <a:prstGeom prst="rect">
            <a:avLst/>
          </a:prstGeom>
        </p:spPr>
      </p:pic>
    </p:spTree>
    <p:extLst>
      <p:ext uri="{BB962C8B-B14F-4D97-AF65-F5344CB8AC3E}">
        <p14:creationId xmlns:p14="http://schemas.microsoft.com/office/powerpoint/2010/main" val="1051705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8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27488326-6471-44D2-A497-1AC3AF5F2284}"/>
              </a:ext>
            </a:extLst>
          </p:cNvPr>
          <p:cNvPicPr>
            <a:picLocks noChangeAspect="1"/>
          </p:cNvPicPr>
          <p:nvPr/>
        </p:nvPicPr>
        <p:blipFill rotWithShape="1">
          <a:blip r:embed="rId4">
            <a:extLst>
              <a:ext uri="{28A0092B-C50C-407E-A947-70E740481C1C}">
                <a14:useLocalDpi xmlns:a14="http://schemas.microsoft.com/office/drawing/2010/main" val="0"/>
              </a:ext>
            </a:extLst>
          </a:blip>
          <a:srcRect t="91739"/>
          <a:stretch/>
        </p:blipFill>
        <p:spPr>
          <a:xfrm>
            <a:off x="0" y="6294783"/>
            <a:ext cx="12190992" cy="563217"/>
          </a:xfrm>
          <a:prstGeom prst="rect">
            <a:avLst/>
          </a:prstGeom>
        </p:spPr>
      </p:pic>
      <p:pic>
        <p:nvPicPr>
          <p:cNvPr id="3" name="Picture 2">
            <a:extLst>
              <a:ext uri="{FF2B5EF4-FFF2-40B4-BE49-F238E27FC236}">
                <a16:creationId xmlns:a16="http://schemas.microsoft.com/office/drawing/2014/main" id="{4BBD7562-F595-4E13-9C61-D3E8B724FE04}"/>
              </a:ext>
            </a:extLst>
          </p:cNvPr>
          <p:cNvPicPr>
            <a:picLocks noChangeAspect="1"/>
          </p:cNvPicPr>
          <p:nvPr/>
        </p:nvPicPr>
        <p:blipFill>
          <a:blip r:embed="rId5"/>
          <a:stretch>
            <a:fillRect/>
          </a:stretch>
        </p:blipFill>
        <p:spPr>
          <a:xfrm>
            <a:off x="857249" y="633412"/>
            <a:ext cx="4448175" cy="5219700"/>
          </a:xfrm>
          <a:prstGeom prst="rect">
            <a:avLst/>
          </a:prstGeom>
        </p:spPr>
      </p:pic>
      <p:pic>
        <p:nvPicPr>
          <p:cNvPr id="6" name="Picture 5">
            <a:extLst>
              <a:ext uri="{FF2B5EF4-FFF2-40B4-BE49-F238E27FC236}">
                <a16:creationId xmlns:a16="http://schemas.microsoft.com/office/drawing/2014/main" id="{69DAD378-30B6-40FC-9409-337F8352CEAF}"/>
              </a:ext>
            </a:extLst>
          </p:cNvPr>
          <p:cNvPicPr>
            <a:picLocks noChangeAspect="1"/>
          </p:cNvPicPr>
          <p:nvPr/>
        </p:nvPicPr>
        <p:blipFill>
          <a:blip r:embed="rId6"/>
          <a:stretch>
            <a:fillRect/>
          </a:stretch>
        </p:blipFill>
        <p:spPr>
          <a:xfrm>
            <a:off x="6510338" y="862012"/>
            <a:ext cx="3543300" cy="5133975"/>
          </a:xfrm>
          <a:prstGeom prst="rect">
            <a:avLst/>
          </a:prstGeom>
        </p:spPr>
      </p:pic>
      <p:pic>
        <p:nvPicPr>
          <p:cNvPr id="2" name="Recorded Sound">
            <a:hlinkClick r:id="" action="ppaction://media"/>
            <a:extLst>
              <a:ext uri="{FF2B5EF4-FFF2-40B4-BE49-F238E27FC236}">
                <a16:creationId xmlns:a16="http://schemas.microsoft.com/office/drawing/2014/main" id="{7B2ACB79-1D26-49CA-99C1-98C408FCFF6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57265" y="3124199"/>
            <a:ext cx="609600" cy="609600"/>
          </a:xfrm>
          <a:prstGeom prst="rect">
            <a:avLst/>
          </a:prstGeom>
        </p:spPr>
      </p:pic>
    </p:spTree>
    <p:extLst>
      <p:ext uri="{BB962C8B-B14F-4D97-AF65-F5344CB8AC3E}">
        <p14:creationId xmlns:p14="http://schemas.microsoft.com/office/powerpoint/2010/main" val="39343019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711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27488326-6471-44D2-A497-1AC3AF5F2284}"/>
              </a:ext>
            </a:extLst>
          </p:cNvPr>
          <p:cNvPicPr>
            <a:picLocks noChangeAspect="1"/>
          </p:cNvPicPr>
          <p:nvPr/>
        </p:nvPicPr>
        <p:blipFill rotWithShape="1">
          <a:blip r:embed="rId4">
            <a:extLst>
              <a:ext uri="{28A0092B-C50C-407E-A947-70E740481C1C}">
                <a14:useLocalDpi xmlns:a14="http://schemas.microsoft.com/office/drawing/2010/main" val="0"/>
              </a:ext>
            </a:extLst>
          </a:blip>
          <a:srcRect t="91739"/>
          <a:stretch/>
        </p:blipFill>
        <p:spPr>
          <a:xfrm>
            <a:off x="0" y="6294783"/>
            <a:ext cx="12190992" cy="563217"/>
          </a:xfrm>
          <a:prstGeom prst="rect">
            <a:avLst/>
          </a:prstGeom>
        </p:spPr>
      </p:pic>
      <p:sp>
        <p:nvSpPr>
          <p:cNvPr id="2" name="Text Box 3">
            <a:extLst>
              <a:ext uri="{FF2B5EF4-FFF2-40B4-BE49-F238E27FC236}">
                <a16:creationId xmlns:a16="http://schemas.microsoft.com/office/drawing/2014/main" id="{BBC8FB80-C4A0-4CD1-AC4C-4D412F4AAA44}"/>
              </a:ext>
            </a:extLst>
          </p:cNvPr>
          <p:cNvSpPr txBox="1">
            <a:spLocks noChangeArrowheads="1"/>
          </p:cNvSpPr>
          <p:nvPr/>
        </p:nvSpPr>
        <p:spPr bwMode="auto">
          <a:xfrm>
            <a:off x="1981200" y="1417638"/>
            <a:ext cx="8915400" cy="2800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spcBef>
                <a:spcPct val="50000"/>
              </a:spcBef>
            </a:pPr>
            <a:r>
              <a:rPr lang="en-US" altLang="en-US" sz="3200" dirty="0"/>
              <a:t>Selection/Conditional Structure</a:t>
            </a:r>
          </a:p>
          <a:p>
            <a:pPr>
              <a:spcBef>
                <a:spcPct val="50000"/>
              </a:spcBef>
            </a:pPr>
            <a:r>
              <a:rPr lang="en-US" altLang="en-US" sz="3200" dirty="0"/>
              <a:t>Create a flowchart and a pseudocode that would input an integer number and then indicate whether the number is an even or an odd number.</a:t>
            </a:r>
          </a:p>
        </p:txBody>
      </p:sp>
      <p:pic>
        <p:nvPicPr>
          <p:cNvPr id="3" name="Recorded Sound">
            <a:hlinkClick r:id="" action="ppaction://media"/>
            <a:extLst>
              <a:ext uri="{FF2B5EF4-FFF2-40B4-BE49-F238E27FC236}">
                <a16:creationId xmlns:a16="http://schemas.microsoft.com/office/drawing/2014/main" id="{1856BE66-7F30-40D9-B9A0-F3132410EB0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85645" y="2641121"/>
            <a:ext cx="609600" cy="609600"/>
          </a:xfrm>
          <a:prstGeom prst="rect">
            <a:avLst/>
          </a:prstGeom>
        </p:spPr>
      </p:pic>
    </p:spTree>
    <p:extLst>
      <p:ext uri="{BB962C8B-B14F-4D97-AF65-F5344CB8AC3E}">
        <p14:creationId xmlns:p14="http://schemas.microsoft.com/office/powerpoint/2010/main" val="7233272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49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27488326-6471-44D2-A497-1AC3AF5F2284}"/>
              </a:ext>
            </a:extLst>
          </p:cNvPr>
          <p:cNvPicPr>
            <a:picLocks noChangeAspect="1"/>
          </p:cNvPicPr>
          <p:nvPr/>
        </p:nvPicPr>
        <p:blipFill rotWithShape="1">
          <a:blip r:embed="rId4">
            <a:extLst>
              <a:ext uri="{28A0092B-C50C-407E-A947-70E740481C1C}">
                <a14:useLocalDpi xmlns:a14="http://schemas.microsoft.com/office/drawing/2010/main" val="0"/>
              </a:ext>
            </a:extLst>
          </a:blip>
          <a:srcRect t="91739"/>
          <a:stretch/>
        </p:blipFill>
        <p:spPr>
          <a:xfrm>
            <a:off x="0" y="6294783"/>
            <a:ext cx="12190992" cy="563217"/>
          </a:xfrm>
          <a:prstGeom prst="rect">
            <a:avLst/>
          </a:prstGeom>
        </p:spPr>
      </p:pic>
      <p:sp>
        <p:nvSpPr>
          <p:cNvPr id="2" name="Text Box 2">
            <a:extLst>
              <a:ext uri="{FF2B5EF4-FFF2-40B4-BE49-F238E27FC236}">
                <a16:creationId xmlns:a16="http://schemas.microsoft.com/office/drawing/2014/main" id="{DBA25440-5E0B-4B76-9B39-C1197B2CA0E4}"/>
              </a:ext>
            </a:extLst>
          </p:cNvPr>
          <p:cNvSpPr txBox="1">
            <a:spLocks noChangeArrowheads="1"/>
          </p:cNvSpPr>
          <p:nvPr/>
        </p:nvSpPr>
        <p:spPr bwMode="auto">
          <a:xfrm>
            <a:off x="1755913" y="776840"/>
            <a:ext cx="8915400" cy="477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cs typeface="Arial" panose="020B0604020202020204" pitchFamily="34" charset="0"/>
              </a:defRPr>
            </a:lvl1pPr>
            <a:lvl2pPr marL="742950" indent="-285750" eaLnBrk="0" hangingPunct="0">
              <a:defRPr>
                <a:solidFill>
                  <a:schemeClr val="tx1"/>
                </a:solidFill>
                <a:latin typeface="Arial" panose="020B0604020202020204" pitchFamily="34" charset="0"/>
                <a:cs typeface="Arial" panose="020B0604020202020204" pitchFamily="34" charset="0"/>
              </a:defRPr>
            </a:lvl2pPr>
            <a:lvl3pPr marL="1143000" indent="-228600" eaLnBrk="0" hangingPunct="0">
              <a:defRPr>
                <a:solidFill>
                  <a:schemeClr val="tx1"/>
                </a:solidFill>
                <a:latin typeface="Arial" panose="020B0604020202020204" pitchFamily="34" charset="0"/>
                <a:cs typeface="Arial" panose="020B0604020202020204" pitchFamily="34" charset="0"/>
              </a:defRPr>
            </a:lvl3pPr>
            <a:lvl4pPr marL="1600200" indent="-228600" eaLnBrk="0" hangingPunct="0">
              <a:defRPr>
                <a:solidFill>
                  <a:schemeClr val="tx1"/>
                </a:solidFill>
                <a:latin typeface="Arial" panose="020B0604020202020204" pitchFamily="34" charset="0"/>
                <a:cs typeface="Arial" panose="020B0604020202020204" pitchFamily="34" charset="0"/>
              </a:defRPr>
            </a:lvl4pPr>
            <a:lvl5pPr marL="2057400" indent="-228600" eaLnBrk="0" hangingPunct="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spcBef>
                <a:spcPct val="50000"/>
              </a:spcBef>
            </a:pPr>
            <a:r>
              <a:rPr lang="en-US" altLang="en-US" sz="3200" dirty="0"/>
              <a:t>Selection/Conditional Structure</a:t>
            </a:r>
          </a:p>
          <a:p>
            <a:pPr>
              <a:spcBef>
                <a:spcPct val="50000"/>
              </a:spcBef>
            </a:pPr>
            <a:r>
              <a:rPr lang="en-US" altLang="en-US" sz="3200" dirty="0"/>
              <a:t>Workers at Kookaburra Factory have a regular working hours of 40 hours per week and are paid Php 50.00 per hour.  However, if the workers rendered more than 40 hours per week, the excess hours are paid 75% more.  Create a flowchart and a pseudocode that would input the number of hours rendered by a worker in one week and output his net salary. </a:t>
            </a:r>
          </a:p>
        </p:txBody>
      </p:sp>
      <p:pic>
        <p:nvPicPr>
          <p:cNvPr id="3" name="Recorded Sound">
            <a:hlinkClick r:id="" action="ppaction://media"/>
            <a:extLst>
              <a:ext uri="{FF2B5EF4-FFF2-40B4-BE49-F238E27FC236}">
                <a16:creationId xmlns:a16="http://schemas.microsoft.com/office/drawing/2014/main" id="{6C2EDEF8-D160-424C-AD2D-1A68147A63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96197" y="3124200"/>
            <a:ext cx="609600" cy="609600"/>
          </a:xfrm>
          <a:prstGeom prst="rect">
            <a:avLst/>
          </a:prstGeom>
        </p:spPr>
      </p:pic>
    </p:spTree>
    <p:extLst>
      <p:ext uri="{BB962C8B-B14F-4D97-AF65-F5344CB8AC3E}">
        <p14:creationId xmlns:p14="http://schemas.microsoft.com/office/powerpoint/2010/main" val="42684412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05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27488326-6471-44D2-A497-1AC3AF5F2284}"/>
              </a:ext>
            </a:extLst>
          </p:cNvPr>
          <p:cNvPicPr>
            <a:picLocks noChangeAspect="1"/>
          </p:cNvPicPr>
          <p:nvPr/>
        </p:nvPicPr>
        <p:blipFill rotWithShape="1">
          <a:blip r:embed="rId4">
            <a:extLst>
              <a:ext uri="{28A0092B-C50C-407E-A947-70E740481C1C}">
                <a14:useLocalDpi xmlns:a14="http://schemas.microsoft.com/office/drawing/2010/main" val="0"/>
              </a:ext>
            </a:extLst>
          </a:blip>
          <a:srcRect t="91739"/>
          <a:stretch/>
        </p:blipFill>
        <p:spPr>
          <a:xfrm>
            <a:off x="0" y="6294783"/>
            <a:ext cx="12190992" cy="563217"/>
          </a:xfrm>
          <a:prstGeom prst="rect">
            <a:avLst/>
          </a:prstGeom>
        </p:spPr>
      </p:pic>
      <p:sp>
        <p:nvSpPr>
          <p:cNvPr id="4" name="TextBox 3">
            <a:extLst>
              <a:ext uri="{FF2B5EF4-FFF2-40B4-BE49-F238E27FC236}">
                <a16:creationId xmlns:a16="http://schemas.microsoft.com/office/drawing/2014/main" id="{659D6610-7AC4-47B2-84A0-D64306576478}"/>
              </a:ext>
            </a:extLst>
          </p:cNvPr>
          <p:cNvSpPr txBox="1"/>
          <p:nvPr/>
        </p:nvSpPr>
        <p:spPr>
          <a:xfrm>
            <a:off x="1616765" y="1022009"/>
            <a:ext cx="9634331" cy="4524315"/>
          </a:xfrm>
          <a:prstGeom prst="rect">
            <a:avLst/>
          </a:prstGeom>
          <a:noFill/>
        </p:spPr>
        <p:txBody>
          <a:bodyPr wrap="square">
            <a:spAutoFit/>
          </a:bodyPr>
          <a:lstStyle/>
          <a:p>
            <a:pPr>
              <a:spcBef>
                <a:spcPct val="50000"/>
              </a:spcBef>
            </a:pPr>
            <a:r>
              <a:rPr lang="en-US" altLang="en-US" sz="3200" dirty="0">
                <a:latin typeface="Arial" panose="020B0604020202020204" pitchFamily="34" charset="0"/>
                <a:cs typeface="Arial" panose="020B0604020202020204" pitchFamily="34" charset="0"/>
              </a:rPr>
              <a:t>Selection/Conditional Structure</a:t>
            </a:r>
          </a:p>
          <a:p>
            <a:pPr>
              <a:spcBef>
                <a:spcPct val="50000"/>
              </a:spcBef>
            </a:pPr>
            <a:r>
              <a:rPr lang="en-US" altLang="en-US" sz="3200" dirty="0">
                <a:latin typeface="Arial" panose="020B0604020202020204" pitchFamily="34" charset="0"/>
                <a:cs typeface="Arial" panose="020B0604020202020204" pitchFamily="34" charset="0"/>
              </a:rPr>
              <a:t>The fine for an over-speeding violation depends on the speed of the     erring driver, as follows:</a:t>
            </a:r>
          </a:p>
          <a:p>
            <a:pPr>
              <a:spcBef>
                <a:spcPct val="50000"/>
              </a:spcBef>
            </a:pPr>
            <a:r>
              <a:rPr lang="en-US" altLang="en-US" sz="3200" dirty="0">
                <a:latin typeface="Arial" panose="020B0604020202020204" pitchFamily="34" charset="0"/>
                <a:cs typeface="Arial" panose="020B0604020202020204" pitchFamily="34" charset="0"/>
              </a:rPr>
              <a:t>		60 to 75 mph =  Php 2000.00</a:t>
            </a:r>
          </a:p>
          <a:p>
            <a:pPr>
              <a:spcBef>
                <a:spcPct val="50000"/>
              </a:spcBef>
            </a:pPr>
            <a:r>
              <a:rPr lang="en-US" altLang="en-US" sz="3200" dirty="0">
                <a:latin typeface="Arial" panose="020B0604020202020204" pitchFamily="34" charset="0"/>
                <a:cs typeface="Arial" panose="020B0604020202020204" pitchFamily="34" charset="0"/>
              </a:rPr>
              <a:t>		76 mph and above = Php 4000.00</a:t>
            </a:r>
          </a:p>
          <a:p>
            <a:pPr>
              <a:spcBef>
                <a:spcPct val="50000"/>
              </a:spcBef>
            </a:pPr>
            <a:r>
              <a:rPr lang="en-US" altLang="en-US" sz="3200" dirty="0">
                <a:latin typeface="Arial" panose="020B0604020202020204" pitchFamily="34" charset="0"/>
                <a:cs typeface="Arial" panose="020B0604020202020204" pitchFamily="34" charset="0"/>
              </a:rPr>
              <a:t>	Create a flowchart and a pseudocode to input the car’s speed  and then output the fine, if any.</a:t>
            </a:r>
          </a:p>
        </p:txBody>
      </p:sp>
      <p:pic>
        <p:nvPicPr>
          <p:cNvPr id="2" name="Recorded Sound">
            <a:hlinkClick r:id="" action="ppaction://media"/>
            <a:extLst>
              <a:ext uri="{FF2B5EF4-FFF2-40B4-BE49-F238E27FC236}">
                <a16:creationId xmlns:a16="http://schemas.microsoft.com/office/drawing/2014/main" id="{CA466EB6-02FE-4480-AA0B-8AFAD0EDC2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37736" y="3429000"/>
            <a:ext cx="609600" cy="609600"/>
          </a:xfrm>
          <a:prstGeom prst="rect">
            <a:avLst/>
          </a:prstGeom>
        </p:spPr>
      </p:pic>
    </p:spTree>
    <p:extLst>
      <p:ext uri="{BB962C8B-B14F-4D97-AF65-F5344CB8AC3E}">
        <p14:creationId xmlns:p14="http://schemas.microsoft.com/office/powerpoint/2010/main" val="2890806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7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199</TotalTime>
  <Words>210</Words>
  <Application>Microsoft Office PowerPoint</Application>
  <PresentationFormat>Widescreen</PresentationFormat>
  <Paragraphs>12</Paragraphs>
  <Slides>6</Slides>
  <Notes>1</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Gloren S. Fuentes</dc:creator>
  <cp:lastModifiedBy>Gloren S. Fuentes</cp:lastModifiedBy>
  <cp:revision>28</cp:revision>
  <dcterms:created xsi:type="dcterms:W3CDTF">2020-08-24T09:42:34Z</dcterms:created>
  <dcterms:modified xsi:type="dcterms:W3CDTF">2021-07-22T02:24:41Z</dcterms:modified>
</cp:coreProperties>
</file>

<file path=docProps/thumbnail.jpeg>
</file>